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, 예술이(가) 표시된 사진&#10;&#10;자동 생성된 설명">
            <a:extLst>
              <a:ext uri="{FF2B5EF4-FFF2-40B4-BE49-F238E27FC236}">
                <a16:creationId xmlns:a16="http://schemas.microsoft.com/office/drawing/2014/main" id="{E3D6AD2E-A580-38A2-FFAD-F3B1530DF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C9544172-631B-849C-0F91-EBA16781F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건물, 스카이라인, 안개이(가) 표시된 사진&#10;&#10;자동 생성된 설명">
            <a:extLst>
              <a:ext uri="{FF2B5EF4-FFF2-40B4-BE49-F238E27FC236}">
                <a16:creationId xmlns:a16="http://schemas.microsoft.com/office/drawing/2014/main" id="{0ACCF6E8-2D05-60ED-C1FC-38DCC7404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5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직사각형, 디자인이(가) 표시된 사진&#10;&#10;자동 생성된 설명">
            <a:extLst>
              <a:ext uri="{FF2B5EF4-FFF2-40B4-BE49-F238E27FC236}">
                <a16:creationId xmlns:a16="http://schemas.microsoft.com/office/drawing/2014/main" id="{B1AA5BF2-27FF-6D27-AA08-3A2C71204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CA6CF35-069F-03A2-9A39-95ED47762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19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67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2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20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 우재</dc:creator>
  <cp:lastModifiedBy>이 우재</cp:lastModifiedBy>
  <cp:revision>2</cp:revision>
  <dcterms:created xsi:type="dcterms:W3CDTF">2024-07-03T05:58:12Z</dcterms:created>
  <dcterms:modified xsi:type="dcterms:W3CDTF">2024-07-03T05:59:53Z</dcterms:modified>
</cp:coreProperties>
</file>